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72" r:id="rId4"/>
    <p:sldId id="259" r:id="rId5"/>
    <p:sldId id="263" r:id="rId6"/>
    <p:sldId id="275" r:id="rId7"/>
    <p:sldId id="261" r:id="rId8"/>
    <p:sldId id="265" r:id="rId9"/>
    <p:sldId id="266" r:id="rId10"/>
    <p:sldId id="273" r:id="rId11"/>
    <p:sldId id="262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>
        <p:scale>
          <a:sx n="50" d="100"/>
          <a:sy n="50" d="100"/>
        </p:scale>
        <p:origin x="130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80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491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166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34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34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57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24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415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51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00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pal Landscape Wallpapers - Top Free Nepal Landscape Backgrounds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6914" y="0"/>
            <a:ext cx="12543940" cy="703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Project Proposal </a:t>
            </a: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8759" y="3077528"/>
            <a:ext cx="5773579" cy="1640205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One Stop for trekking </a:t>
            </a:r>
            <a:r>
              <a:rPr lang="en-US" b="1" dirty="0">
                <a:solidFill>
                  <a:schemeClr val="bg1"/>
                </a:solidFill>
              </a:rPr>
              <a:t>solution </a:t>
            </a: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947763" y="4723924"/>
            <a:ext cx="3274219" cy="1029176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BCA 4 </a:t>
            </a:r>
            <a:r>
              <a:rPr lang="en-US" sz="1800" dirty="0" err="1">
                <a:solidFill>
                  <a:schemeClr val="bg1"/>
                </a:solidFill>
              </a:rPr>
              <a:t>th</a:t>
            </a:r>
            <a:r>
              <a:rPr lang="en-US" sz="1800" dirty="0">
                <a:solidFill>
                  <a:schemeClr val="bg1"/>
                </a:solidFill>
              </a:rPr>
              <a:t> Semester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Laxmi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Thami</a:t>
            </a:r>
            <a:r>
              <a:rPr lang="en-US" sz="1800" dirty="0">
                <a:solidFill>
                  <a:schemeClr val="bg1"/>
                </a:solidFill>
              </a:rPr>
              <a:t> (6-2-263-16-2021)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Siddhartha </a:t>
            </a:r>
            <a:r>
              <a:rPr lang="en-US" sz="1800" dirty="0" err="1">
                <a:solidFill>
                  <a:schemeClr val="bg1"/>
                </a:solidFill>
              </a:rPr>
              <a:t>Shakya</a:t>
            </a:r>
            <a:r>
              <a:rPr lang="en-US" sz="1800" dirty="0">
                <a:solidFill>
                  <a:schemeClr val="bg1"/>
                </a:solidFill>
              </a:rPr>
              <a:t>(6-2-263-29-2021)</a:t>
            </a: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-608171" y="4810125"/>
            <a:ext cx="4671536" cy="856298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Kamal </a:t>
            </a:r>
            <a:r>
              <a:rPr lang="en-US" sz="1800" dirty="0" err="1">
                <a:solidFill>
                  <a:schemeClr val="bg1"/>
                </a:solidFill>
              </a:rPr>
              <a:t>Tamrakar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HOD/CO-ORDINATOR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king Gear - The ABCs About The Perfect Hiking Gear - Best Hiking Gea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  <a14:imgEffect>
                      <a14:colorTemperature colorTemp="5600"/>
                    </a14:imgEffect>
                    <a14:imgEffect>
                      <a14:saturation sat="72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0"/>
            <a:ext cx="9144000" cy="71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Expected Outcome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Cultural and Local </a:t>
            </a:r>
            <a:r>
              <a:rPr lang="en-US" b="1" dirty="0" smtClean="0">
                <a:solidFill>
                  <a:schemeClr val="bg1"/>
                </a:solidFill>
              </a:rPr>
              <a:t>Engagement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Community </a:t>
            </a:r>
            <a:r>
              <a:rPr lang="en-US" b="1" dirty="0" smtClean="0">
                <a:solidFill>
                  <a:schemeClr val="bg1"/>
                </a:solidFill>
              </a:rPr>
              <a:t>Involvement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Participation in Tourism </a:t>
            </a:r>
            <a:r>
              <a:rPr lang="en-US" b="1" dirty="0" smtClean="0">
                <a:solidFill>
                  <a:schemeClr val="bg1"/>
                </a:solidFill>
              </a:rPr>
              <a:t>Promotion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04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Nepal Trekking Equipment and Gear List - What to Bring | Switchback Trave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1" y="-12700"/>
            <a:ext cx="10415263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Limitation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Dependency on third-party suppliers and logistics may lead to delays.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Security vulnerabilities in online transactions.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Competition from established offline and online retailers.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Y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184" y="1333502"/>
            <a:ext cx="3154680" cy="4124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Save Money On Camping And Hiking Equipment – Beat the Trai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46928"/>
            <a:ext cx="8988425" cy="75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79" y="3054193"/>
            <a:ext cx="7886700" cy="994172"/>
          </a:xfrm>
        </p:spPr>
        <p:txBody>
          <a:bodyPr/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 Development of a unique e-commerce website targeting Nepal's trekking market.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Leveraging Nepal's trekking landscape and cultural heritage.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Offering a one-stop destination for adventurous travelers.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Providing curated selection of trekking gear, personalized recommendations, and local expertise.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Utilizing CRUD for achieving necessary functionality.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Existing platforms lack specialization in Nepal's trekking market.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Limited availability of reliable information on trekking routes and local experiences.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Challenges in accessing suitable gear tailored to Nepal's diverse terrains and weather conditions.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Lack of platforms that effectively capture the essence of Nepal's distinct trekking culture.</a:t>
            </a:r>
          </a:p>
        </p:txBody>
      </p:sp>
    </p:spTree>
    <p:extLst>
      <p:ext uri="{BB962C8B-B14F-4D97-AF65-F5344CB8AC3E}">
        <p14:creationId xmlns:p14="http://schemas.microsoft.com/office/powerpoint/2010/main" val="3286212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Develop </a:t>
            </a:r>
            <a:r>
              <a:rPr lang="en-US" sz="2000" dirty="0">
                <a:solidFill>
                  <a:schemeClr val="bg1"/>
                </a:solidFill>
              </a:rPr>
              <a:t>a specialized e-commerce platform tailored to Nepal's trekking market.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Offer </a:t>
            </a:r>
            <a:r>
              <a:rPr lang="en-US" sz="2000" dirty="0">
                <a:solidFill>
                  <a:schemeClr val="bg1"/>
                </a:solidFill>
              </a:rPr>
              <a:t>a wide selection of trekking gear suitable for Nepal's diverse terrains and weather conditions.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Capture </a:t>
            </a:r>
            <a:r>
              <a:rPr lang="en-US" sz="2000" dirty="0">
                <a:solidFill>
                  <a:schemeClr val="bg1"/>
                </a:solidFill>
              </a:rPr>
              <a:t>the essence of Nepal's distinct trekking culture through the platform's design and content.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Methodology</a:t>
            </a:r>
          </a:p>
        </p:txBody>
      </p:sp>
      <p:pic>
        <p:nvPicPr>
          <p:cNvPr id="6" name="Content Placeholder 3" descr="bill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12" y="1237334"/>
            <a:ext cx="5764360" cy="43020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 flipV="1">
            <a:off x="1291115" y="1791177"/>
            <a:ext cx="6167914" cy="35004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300"/>
          </a:p>
        </p:txBody>
      </p:sp>
      <p:sp>
        <p:nvSpPr>
          <p:cNvPr id="12" name="Title 1"/>
          <p:cNvSpPr>
            <a:spLocks noGrp="1"/>
          </p:cNvSpPr>
          <p:nvPr/>
        </p:nvSpPr>
        <p:spPr>
          <a:xfrm>
            <a:off x="1023463" y="5716221"/>
            <a:ext cx="7709059" cy="44148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Waterfall model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86" y="603849"/>
            <a:ext cx="7498957" cy="5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12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Use case diagram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418" y="1352253"/>
            <a:ext cx="5950156" cy="5024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 flow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45" y="2032001"/>
            <a:ext cx="7255514" cy="3127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Gantt chart</a:t>
            </a:r>
          </a:p>
        </p:txBody>
      </p:sp>
      <p:pic>
        <p:nvPicPr>
          <p:cNvPr id="4" name="Content Placeholder 3" descr="gant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09" y="1538516"/>
            <a:ext cx="8750182" cy="3706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ue Wav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</TotalTime>
  <Words>222</Words>
  <Application>Microsoft Office PowerPoint</Application>
  <PresentationFormat>On-screen Show (4:3)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1_Blue Waves</vt:lpstr>
      <vt:lpstr>Project Proposal  </vt:lpstr>
      <vt:lpstr>Introduction</vt:lpstr>
      <vt:lpstr>Problem Statement</vt:lpstr>
      <vt:lpstr>Objectives</vt:lpstr>
      <vt:lpstr>Methodology</vt:lpstr>
      <vt:lpstr>PowerPoint Presentation</vt:lpstr>
      <vt:lpstr>Use case diagram</vt:lpstr>
      <vt:lpstr>Data flow diagram</vt:lpstr>
      <vt:lpstr>Gantt chart</vt:lpstr>
      <vt:lpstr>Expected Outcome </vt:lpstr>
      <vt:lpstr>Limitation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Janamaitri Multiple Campus</dc:title>
  <dc:creator>DELL</dc:creator>
  <cp:lastModifiedBy>Microsoft account</cp:lastModifiedBy>
  <cp:revision>30</cp:revision>
  <dcterms:created xsi:type="dcterms:W3CDTF">2024-02-24T17:10:00Z</dcterms:created>
  <dcterms:modified xsi:type="dcterms:W3CDTF">2024-02-25T03:41:50Z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CD5CA5C8981147B6840E6625EDAEF8DF_13</vt:lpwstr>
  </property>
  <property fmtid="{D5CDD505-2E9C-101B-9397-08002B2CF9AE}" pid="3" name="KSOProductBuildVer">
    <vt:lpwstr>1033-12.2.0.13431</vt:lpwstr>
  </property>
</Properties>
</file>